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000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mbedmymap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1/components/navbar/#sass" TargetMode="External"/><Relationship Id="rId2" Type="http://schemas.openxmlformats.org/officeDocument/2006/relationships/hyperlink" Target="https://getbootstrap.com/docs/5.1/components/navbar/#supported-cont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1/components/carousel/#crossfad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1/components/carousel/#sass" TargetMode="External"/><Relationship Id="rId2" Type="http://schemas.openxmlformats.org/officeDocument/2006/relationships/hyperlink" Target="https://getbootstrap.com/docs/5.1/components/carousel/#with-indicator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DE13-CBB1-4C41-A406-567207907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95933-DDD1-EC4B-86E8-BFC2CE883E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Taught by </a:t>
            </a:r>
            <a:r>
              <a:rPr lang="en-US" dirty="0" err="1"/>
              <a:t>Yossef</a:t>
            </a:r>
            <a:r>
              <a:rPr lang="en-US" dirty="0"/>
              <a:t> Ayman </a:t>
            </a:r>
            <a:r>
              <a:rPr lang="en-US" dirty="0" err="1"/>
              <a:t>Zedan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3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E29E-E7C4-AB4B-821C-57A0BB239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3771"/>
          </a:xfrm>
        </p:spPr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7F33D-56D2-3F42-B039-C6A0BD157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9571"/>
            <a:ext cx="9601200" cy="5388429"/>
          </a:xfrm>
        </p:spPr>
        <p:txBody>
          <a:bodyPr>
            <a:normAutofit/>
          </a:bodyPr>
          <a:lstStyle/>
          <a:p>
            <a:r>
              <a:rPr lang="en-US" dirty="0"/>
              <a:t>We will add: footer, container, the map from: </a:t>
            </a:r>
            <a:r>
              <a:rPr lang="en-US" dirty="0">
                <a:hlinkClick r:id="rId2"/>
              </a:rPr>
              <a:t>https://www.embedmymap.com/</a:t>
            </a:r>
            <a:endParaRPr lang="en-US" dirty="0"/>
          </a:p>
          <a:p>
            <a:r>
              <a:rPr lang="en-US" dirty="0"/>
              <a:t>Then, div with text-center and py-5 with </a:t>
            </a:r>
            <a:r>
              <a:rPr lang="en-US"/>
              <a:t>the copyright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475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E29E-E7C4-AB4B-821C-57A0BB239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3771"/>
          </a:xfrm>
        </p:spPr>
        <p:txBody>
          <a:bodyPr/>
          <a:lstStyle/>
          <a:p>
            <a:r>
              <a:rPr lang="en-US" dirty="0"/>
              <a:t>Navbar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7F33D-56D2-3F42-B039-C6A0BD157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9571"/>
            <a:ext cx="9601200" cy="4397829"/>
          </a:xfrm>
        </p:spPr>
        <p:txBody>
          <a:bodyPr/>
          <a:lstStyle/>
          <a:p>
            <a:r>
              <a:rPr lang="en-US" dirty="0"/>
              <a:t>We will take this navbar: </a:t>
            </a:r>
            <a:r>
              <a:rPr lang="en-US" dirty="0">
                <a:hlinkClick r:id="rId2"/>
              </a:rPr>
              <a:t>https://getbootstrap.com/docs/5.1/components/navbar/#supported-content</a:t>
            </a:r>
            <a:endParaRPr lang="en-US" dirty="0"/>
          </a:p>
          <a:p>
            <a:r>
              <a:rPr lang="en-US" dirty="0"/>
              <a:t>Delete the form and move the content to the right side. Change brand and items</a:t>
            </a:r>
          </a:p>
          <a:p>
            <a:r>
              <a:rPr lang="en-US" dirty="0"/>
              <a:t>Add Sass and run it</a:t>
            </a:r>
          </a:p>
          <a:p>
            <a:r>
              <a:rPr lang="en-US" dirty="0"/>
              <a:t>We will edit the navbar color from: </a:t>
            </a:r>
            <a:r>
              <a:rPr lang="en-US" dirty="0">
                <a:hlinkClick r:id="rId3"/>
              </a:rPr>
              <a:t>https://getbootstrap.com/docs/5.1/components/navbar/#sass</a:t>
            </a:r>
            <a:r>
              <a:rPr lang="en-US" dirty="0"/>
              <a:t> ($ navbar-dark-color) We will make it to #facd8a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55EDD-DD09-5C46-82EF-1D04AAFE2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228" y="4920481"/>
            <a:ext cx="9840686" cy="46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73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E29E-E7C4-AB4B-821C-57A0BB239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3771"/>
          </a:xfrm>
        </p:spPr>
        <p:txBody>
          <a:bodyPr/>
          <a:lstStyle/>
          <a:p>
            <a:r>
              <a:rPr lang="en-US" dirty="0"/>
              <a:t>Carousel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AB0E13-38A0-4141-B172-A32BD8D96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330" y="1470025"/>
            <a:ext cx="9333740" cy="4397375"/>
          </a:xfrm>
        </p:spPr>
      </p:pic>
    </p:spTree>
    <p:extLst>
      <p:ext uri="{BB962C8B-B14F-4D97-AF65-F5344CB8AC3E}">
        <p14:creationId xmlns:p14="http://schemas.microsoft.com/office/powerpoint/2010/main" val="1508072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E29E-E7C4-AB4B-821C-57A0BB239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3771"/>
          </a:xfrm>
        </p:spPr>
        <p:txBody>
          <a:bodyPr/>
          <a:lstStyle/>
          <a:p>
            <a:r>
              <a:rPr lang="en-US" dirty="0"/>
              <a:t>Carousel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7F33D-56D2-3F42-B039-C6A0BD157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9571"/>
            <a:ext cx="9601200" cy="4397829"/>
          </a:xfrm>
        </p:spPr>
        <p:txBody>
          <a:bodyPr/>
          <a:lstStyle/>
          <a:p>
            <a:r>
              <a:rPr lang="en-US" dirty="0"/>
              <a:t>We will take this carousel: </a:t>
            </a:r>
            <a:r>
              <a:rPr lang="en-US" dirty="0">
                <a:hlinkClick r:id="rId2"/>
              </a:rPr>
              <a:t>https://getbootstrap.com/docs/5.1/components/carousel/#crossfade</a:t>
            </a:r>
            <a:r>
              <a:rPr lang="en-US" dirty="0"/>
              <a:t> and add caption &lt;div class="carousel-caption d-none d-md-block"&gt; &lt;h5&gt;First slide label&lt;/h5&gt; &lt;p&gt;Some representative placeholder content for the first slide.&lt;/p&gt; &lt;/div&gt; for every single carousel-item</a:t>
            </a:r>
          </a:p>
          <a:p>
            <a:pPr marL="0" indent="0">
              <a:buNone/>
            </a:pPr>
            <a:r>
              <a:rPr lang="en-US" dirty="0"/>
              <a:t>&lt;div class="carousel-caption d-none d-md-block </a:t>
            </a:r>
            <a:r>
              <a:rPr lang="en-US" dirty="0">
                <a:solidFill>
                  <a:srgbClr val="FF0000"/>
                </a:solidFill>
              </a:rPr>
              <a:t>position-absolute top-50</a:t>
            </a:r>
            <a:r>
              <a:rPr lang="en-US" dirty="0"/>
              <a:t> mt-5 </a:t>
            </a:r>
            <a:r>
              <a:rPr lang="en-US" dirty="0">
                <a:solidFill>
                  <a:srgbClr val="FF0000"/>
                </a:solidFill>
              </a:rPr>
              <a:t>translate-middle-y</a:t>
            </a:r>
            <a:r>
              <a:rPr lang="en-US" dirty="0"/>
              <a:t>"&gt;</a:t>
            </a:r>
          </a:p>
          <a:p>
            <a:pPr marL="0" indent="0">
              <a:buNone/>
            </a:pPr>
            <a:r>
              <a:rPr lang="en-US" dirty="0"/>
              <a:t>&lt;h1 class="display-3 </a:t>
            </a:r>
            <a:r>
              <a:rPr lang="en-US" dirty="0" err="1"/>
              <a:t>fw</a:t>
            </a:r>
            <a:r>
              <a:rPr lang="en-US" dirty="0"/>
              <a:t>-bolder </a:t>
            </a:r>
            <a:r>
              <a:rPr lang="en-US" dirty="0" err="1"/>
              <a:t>fst</a:t>
            </a:r>
            <a:r>
              <a:rPr lang="en-US" dirty="0"/>
              <a:t>-italic </a:t>
            </a:r>
            <a:r>
              <a:rPr lang="en-US" dirty="0">
                <a:solidFill>
                  <a:srgbClr val="FF0000"/>
                </a:solidFill>
              </a:rPr>
              <a:t>text-primary</a:t>
            </a:r>
            <a:r>
              <a:rPr lang="en-US" dirty="0"/>
              <a:t>"&gt;Content&lt;/h1&gt;</a:t>
            </a:r>
          </a:p>
          <a:p>
            <a:pPr marL="0" indent="0">
              <a:buNone/>
            </a:pPr>
            <a:r>
              <a:rPr lang="en-US" dirty="0"/>
              <a:t>&lt;/div&gt;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618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E29E-E7C4-AB4B-821C-57A0BB239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3771"/>
          </a:xfrm>
        </p:spPr>
        <p:txBody>
          <a:bodyPr/>
          <a:lstStyle/>
          <a:p>
            <a:r>
              <a:rPr lang="en-US" b="1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7F33D-56D2-3F42-B039-C6A0BD157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9571"/>
            <a:ext cx="9601200" cy="4397829"/>
          </a:xfrm>
        </p:spPr>
        <p:txBody>
          <a:bodyPr/>
          <a:lstStyle/>
          <a:p>
            <a:r>
              <a:rPr lang="en-US" dirty="0"/>
              <a:t>First, add: section, container, then the case header with display-5, border-bottom primary and some styles</a:t>
            </a:r>
          </a:p>
          <a:p>
            <a:r>
              <a:rPr lang="en-US" dirty="0"/>
              <a:t>Border bottom primary is already different now because we edited primary in SCSS file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818D7-1419-E945-9C6A-84A2D6467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29" y="2851873"/>
            <a:ext cx="9525000" cy="379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80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E29E-E7C4-AB4B-821C-57A0BB239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3771"/>
          </a:xfrm>
        </p:spPr>
        <p:txBody>
          <a:bodyPr/>
          <a:lstStyle/>
          <a:p>
            <a:r>
              <a:rPr lang="en-US" dirty="0"/>
              <a:t>Carousel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3F114D-E840-B74F-8602-B7F44F407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777023"/>
            <a:ext cx="9601200" cy="2773979"/>
          </a:xfrm>
        </p:spPr>
      </p:pic>
    </p:spTree>
    <p:extLst>
      <p:ext uri="{BB962C8B-B14F-4D97-AF65-F5344CB8AC3E}">
        <p14:creationId xmlns:p14="http://schemas.microsoft.com/office/powerpoint/2010/main" val="3074092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E29E-E7C4-AB4B-821C-57A0BB239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3771"/>
          </a:xfrm>
        </p:spPr>
        <p:txBody>
          <a:bodyPr/>
          <a:lstStyle/>
          <a:p>
            <a:r>
              <a:rPr lang="en-US" dirty="0"/>
              <a:t>Carousel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7F33D-56D2-3F42-B039-C6A0BD157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9571"/>
            <a:ext cx="9601200" cy="5388429"/>
          </a:xfrm>
        </p:spPr>
        <p:txBody>
          <a:bodyPr>
            <a:normAutofit/>
          </a:bodyPr>
          <a:lstStyle/>
          <a:p>
            <a:r>
              <a:rPr lang="en-US" dirty="0"/>
              <a:t>We will add: .clients {</a:t>
            </a:r>
          </a:p>
          <a:p>
            <a:r>
              <a:rPr lang="en-US" dirty="0"/>
              <a:t>background-image: </a:t>
            </a:r>
            <a:r>
              <a:rPr lang="en-US" dirty="0" err="1"/>
              <a:t>url</a:t>
            </a:r>
            <a:r>
              <a:rPr lang="en-US" dirty="0"/>
              <a:t>(bg-3.jpeg);</a:t>
            </a:r>
          </a:p>
          <a:p>
            <a:r>
              <a:rPr lang="en-US" dirty="0"/>
              <a:t>background-attachment: fixed;</a:t>
            </a:r>
          </a:p>
          <a:p>
            <a:r>
              <a:rPr lang="en-US" dirty="0"/>
              <a:t>background-size: cover;</a:t>
            </a:r>
          </a:p>
          <a:p>
            <a:r>
              <a:rPr lang="en-US" dirty="0"/>
              <a:t>} in Sass</a:t>
            </a:r>
          </a:p>
          <a:p>
            <a:r>
              <a:rPr lang="en-US" dirty="0"/>
              <a:t>We will use section, py-5 and the carousel from: </a:t>
            </a:r>
            <a:r>
              <a:rPr lang="en-US" dirty="0">
                <a:hlinkClick r:id="rId2"/>
              </a:rPr>
              <a:t>https://getbootstrap.com/docs/5.1/components/carousel/#with-indicators</a:t>
            </a:r>
            <a:r>
              <a:rPr lang="en-US" dirty="0"/>
              <a:t> and delete the arrows</a:t>
            </a:r>
          </a:p>
          <a:p>
            <a:r>
              <a:rPr lang="en-US" dirty="0"/>
              <a:t>We will go to </a:t>
            </a:r>
            <a:r>
              <a:rPr lang="en-US" dirty="0">
                <a:hlinkClick r:id="rId3"/>
              </a:rPr>
              <a:t>https://getbootstrap.com/docs/5.1/components/carousel/#sass</a:t>
            </a:r>
            <a:r>
              <a:rPr lang="en-US" dirty="0"/>
              <a:t> to edit Sass.</a:t>
            </a:r>
          </a:p>
          <a:p>
            <a:r>
              <a:rPr lang="en-US" dirty="0"/>
              <a:t>We will choose the indicators: $carousel-indicator-width: 15px;</a:t>
            </a:r>
          </a:p>
          <a:p>
            <a:r>
              <a:rPr lang="en-US" dirty="0"/>
              <a:t>$carousel-indicator-height: 15px;</a:t>
            </a:r>
          </a:p>
          <a:p>
            <a:r>
              <a:rPr lang="en-US" dirty="0"/>
              <a:t>$carousel-indicator-active-</a:t>
            </a:r>
            <a:r>
              <a:rPr lang="en-US" dirty="0" err="1"/>
              <a:t>bg</a:t>
            </a:r>
            <a:r>
              <a:rPr lang="en-US" dirty="0"/>
              <a:t>: #facd8a;</a:t>
            </a:r>
          </a:p>
        </p:txBody>
      </p:sp>
    </p:spTree>
    <p:extLst>
      <p:ext uri="{BB962C8B-B14F-4D97-AF65-F5344CB8AC3E}">
        <p14:creationId xmlns:p14="http://schemas.microsoft.com/office/powerpoint/2010/main" val="916430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E29E-E7C4-AB4B-821C-57A0BB239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3771"/>
          </a:xfrm>
        </p:spPr>
        <p:txBody>
          <a:bodyPr/>
          <a:lstStyle/>
          <a:p>
            <a:r>
              <a:rPr lang="en-US" dirty="0"/>
              <a:t>Carousel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7F33D-56D2-3F42-B039-C6A0BD157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9571"/>
            <a:ext cx="9601200" cy="5388429"/>
          </a:xfrm>
        </p:spPr>
        <p:txBody>
          <a:bodyPr>
            <a:normAutofit/>
          </a:bodyPr>
          <a:lstStyle/>
          <a:p>
            <a:r>
              <a:rPr lang="en-US" dirty="0"/>
              <a:t>Then add: rounded-circle to the indicators,&lt;div class="carousel-indicators position-absolute" style="top: 101%;"&gt; and some captions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7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E29E-E7C4-AB4B-821C-57A0BB239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3771"/>
          </a:xfrm>
        </p:spPr>
        <p:txBody>
          <a:bodyPr/>
          <a:lstStyle/>
          <a:p>
            <a:r>
              <a:rPr lang="en-US" dirty="0"/>
              <a:t>Staff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7F33D-56D2-3F42-B039-C6A0BD157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9571"/>
            <a:ext cx="9601200" cy="5388429"/>
          </a:xfrm>
        </p:spPr>
        <p:txBody>
          <a:bodyPr>
            <a:normAutofit/>
          </a:bodyPr>
          <a:lstStyle/>
          <a:p>
            <a:r>
              <a:rPr lang="en-US" dirty="0"/>
              <a:t>We will add container, title, row with g-0 and 8 col-lg-3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C3542-E671-8248-BF2D-4A3B371A1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414" y="2389970"/>
            <a:ext cx="8175171" cy="41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1778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24</TotalTime>
  <Words>386</Words>
  <Application>Microsoft Macintosh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Franklin Gothic Book</vt:lpstr>
      <vt:lpstr>Crop</vt:lpstr>
      <vt:lpstr>fiction</vt:lpstr>
      <vt:lpstr>Navbar</vt:lpstr>
      <vt:lpstr>Carousel</vt:lpstr>
      <vt:lpstr>Carousel</vt:lpstr>
      <vt:lpstr>Case Study</vt:lpstr>
      <vt:lpstr>Carousel 2</vt:lpstr>
      <vt:lpstr>Carousel 2</vt:lpstr>
      <vt:lpstr>Carousel 2</vt:lpstr>
      <vt:lpstr>Staff section</vt:lpstr>
      <vt:lpstr>Footer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fiction</dc:title>
  <dc:creator>Microsoft Office User</dc:creator>
  <cp:lastModifiedBy>Microsoft Office User</cp:lastModifiedBy>
  <cp:revision>1</cp:revision>
  <dcterms:created xsi:type="dcterms:W3CDTF">2021-09-04T17:14:48Z</dcterms:created>
  <dcterms:modified xsi:type="dcterms:W3CDTF">2021-09-04T17:39:14Z</dcterms:modified>
</cp:coreProperties>
</file>